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23" d="100"/>
          <a:sy n="23" d="100"/>
        </p:scale>
        <p:origin x="48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0FAD-5C23-4E95-99E1-A2BDDF508E7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0684-1580-4A38-9F0B-D7A3A68E0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8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0FAD-5C23-4E95-99E1-A2BDDF508E7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0684-1580-4A38-9F0B-D7A3A68E0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84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0FAD-5C23-4E95-99E1-A2BDDF508E7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0684-1580-4A38-9F0B-D7A3A68E0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8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0FAD-5C23-4E95-99E1-A2BDDF508E7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0684-1580-4A38-9F0B-D7A3A68E0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2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0FAD-5C23-4E95-99E1-A2BDDF508E7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0684-1580-4A38-9F0B-D7A3A68E0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1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0FAD-5C23-4E95-99E1-A2BDDF508E7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0684-1580-4A38-9F0B-D7A3A68E0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90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0FAD-5C23-4E95-99E1-A2BDDF508E7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0684-1580-4A38-9F0B-D7A3A68E0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58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0FAD-5C23-4E95-99E1-A2BDDF508E7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0684-1580-4A38-9F0B-D7A3A68E0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1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0FAD-5C23-4E95-99E1-A2BDDF508E7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0684-1580-4A38-9F0B-D7A3A68E0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0FAD-5C23-4E95-99E1-A2BDDF508E7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0684-1580-4A38-9F0B-D7A3A68E0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46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0FAD-5C23-4E95-99E1-A2BDDF508E7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10684-1580-4A38-9F0B-D7A3A68E0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D0FAD-5C23-4E95-99E1-A2BDDF508E7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10684-1580-4A38-9F0B-D7A3A68E0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87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851" y="3428521"/>
            <a:ext cx="6096851" cy="342947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851" y="0"/>
            <a:ext cx="6096851" cy="342947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8520"/>
            <a:ext cx="6096851" cy="342947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97" y="0"/>
            <a:ext cx="6096851" cy="342947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33717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Hinz, Jacob C (CCPS)</dc:creator>
  <cp:lastModifiedBy>Hinz, Jacob C (CCPS)</cp:lastModifiedBy>
  <cp:revision>1</cp:revision>
  <dcterms:created xsi:type="dcterms:W3CDTF">2022-09-16T12:40:58Z</dcterms:created>
  <dcterms:modified xsi:type="dcterms:W3CDTF">2022-09-16T12:41:34Z</dcterms:modified>
</cp:coreProperties>
</file>